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90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A6A"/>
    <a:srgbClr val="67CBE5"/>
    <a:srgbClr val="FFFFFF"/>
    <a:srgbClr val="4779BC"/>
    <a:srgbClr val="3FC4F0"/>
    <a:srgbClr val="45B2E4"/>
    <a:srgbClr val="4695CF"/>
    <a:srgbClr val="1F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800" y="748080"/>
            <a:ext cx="6372200" cy="610992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467544" y="1122363"/>
            <a:ext cx="10894348" cy="2387600"/>
          </a:xfrm>
        </p:spPr>
        <p:txBody>
          <a:bodyPr anchor="b">
            <a:normAutofit/>
          </a:bodyPr>
          <a:lstStyle>
            <a:lvl1pPr algn="l">
              <a:defRPr sz="4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67544" y="3602038"/>
            <a:ext cx="10894348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1F70A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paantrš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8618692" y="6076134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FC78B3C-3C22-4BDA-A789-4A5245973B9F}" type="datetimeFigureOut">
              <a:rPr lang="lt-LT" smtClean="0"/>
              <a:pPr/>
              <a:t>2021-11-08</a:t>
            </a:fld>
            <a:endParaRPr lang="lt-LT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33258"/>
            <a:ext cx="2592288" cy="7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4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1F70A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3154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51D531-E0EB-4A8D-8C43-A6BE847CC2B8}" type="slidenum">
              <a:rPr lang="lt-LT" smtClean="0"/>
              <a:pPr/>
              <a:t>‹#›</a:t>
            </a:fld>
            <a:endParaRPr lang="lt-LT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t-LT" sz="4000" kern="1200" dirty="0">
                <a:solidFill>
                  <a:srgbClr val="1F70A8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0474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0474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10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12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203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t-LT" sz="4000" kern="1200" dirty="0">
                <a:solidFill>
                  <a:srgbClr val="1F70A8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6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979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7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563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78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51D531-E0EB-4A8D-8C43-A6BE847CC2B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292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bsisprojektas.vrm.l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467543" y="1122363"/>
            <a:ext cx="11360933" cy="2387600"/>
          </a:xfrm>
        </p:spPr>
        <p:txBody>
          <a:bodyPr>
            <a:normAutofit/>
          </a:bodyPr>
          <a:lstStyle/>
          <a:p>
            <a:r>
              <a:rPr lang="lt-LT" dirty="0"/>
              <a:t>d</a:t>
            </a:r>
            <a:r>
              <a:rPr lang="lt-LT" dirty="0" smtClean="0"/>
              <a:t>bsisprojektas.vrm.lt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Projekto </a:t>
            </a:r>
            <a:r>
              <a:rPr lang="lt-LT" dirty="0" smtClean="0"/>
              <a:t>informacinė svetainė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9" t="32456" r="34539" b="24781"/>
          <a:stretch/>
        </p:blipFill>
        <p:spPr>
          <a:xfrm>
            <a:off x="10026537" y="5451106"/>
            <a:ext cx="1458215" cy="1160619"/>
          </a:xfrm>
          <a:prstGeom prst="rect">
            <a:avLst/>
          </a:prstGeom>
        </p:spPr>
      </p:pic>
      <p:pic>
        <p:nvPicPr>
          <p:cNvPr id="1026" name="Picture 2" descr="https://vrm.lrv.lt/uploads/vrm/documents/images/LT_versija/Naujienos/VRM_logo_852x40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9" r="24230"/>
          <a:stretch/>
        </p:blipFill>
        <p:spPr bwMode="auto">
          <a:xfrm>
            <a:off x="3473092" y="5556281"/>
            <a:ext cx="1171097" cy="10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aveikslėlis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19"/>
          <a:stretch/>
        </p:blipFill>
        <p:spPr>
          <a:xfrm>
            <a:off x="8021050" y="5464982"/>
            <a:ext cx="1631824" cy="1279779"/>
          </a:xfrm>
          <a:prstGeom prst="rect">
            <a:avLst/>
          </a:prstGeom>
        </p:spPr>
      </p:pic>
      <p:pic>
        <p:nvPicPr>
          <p:cNvPr id="1028" name="Picture 4" descr="https://archyvai.lt/application/site/themes/default/img/logo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243" y="5668535"/>
            <a:ext cx="720725" cy="83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77923"/>
              </p:ext>
            </p:extLst>
          </p:nvPr>
        </p:nvGraphicFramePr>
        <p:xfrm>
          <a:off x="5996254" y="5922817"/>
          <a:ext cx="1832861" cy="584835"/>
        </p:xfrm>
        <a:graphic>
          <a:graphicData uri="http://schemas.openxmlformats.org/drawingml/2006/table">
            <a:tbl>
              <a:tblPr/>
              <a:tblGrid>
                <a:gridCol w="1832861"/>
              </a:tblGrid>
              <a:tr h="370878">
                <a:tc>
                  <a:txBody>
                    <a:bodyPr/>
                    <a:lstStyle/>
                    <a:p>
                      <a:pPr fontAlgn="b"/>
                      <a:r>
                        <a:rPr lang="lt-LT" sz="1200" b="0" cap="all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LIETUVOS VYRIAUSIOJO ARCHYVARO TARNYBA</a:t>
                      </a:r>
                    </a:p>
                  </a:txBody>
                  <a:tcPr marL="28575" marR="0" marT="2190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3" y="4297972"/>
            <a:ext cx="2031775" cy="365125"/>
          </a:xfrm>
        </p:spPr>
        <p:txBody>
          <a:bodyPr/>
          <a:lstStyle/>
          <a:p>
            <a:r>
              <a:rPr lang="lt-LT" dirty="0" smtClean="0"/>
              <a:t>Gediminas Dagys</a:t>
            </a:r>
          </a:p>
          <a:p>
            <a:r>
              <a:rPr lang="lt-LT" dirty="0" smtClean="0"/>
              <a:t>Projekto vadovas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Iššūkis!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Kaip efektyviai komunikuoti su 501+ DBSIS paslaugų gavėjų ir dar didesniu kiekiu ketinančių jais tapti įstaigų?</a:t>
            </a:r>
          </a:p>
          <a:p>
            <a:pPr lvl="1"/>
            <a:r>
              <a:rPr lang="lt-LT" dirty="0" smtClean="0"/>
              <a:t>Oficialus susirašinėjimas raštais?</a:t>
            </a:r>
          </a:p>
          <a:p>
            <a:pPr lvl="1"/>
            <a:r>
              <a:rPr lang="lt-LT" dirty="0" smtClean="0"/>
              <a:t>Elektroniniai laiškai?</a:t>
            </a:r>
          </a:p>
          <a:p>
            <a:pPr lvl="1"/>
            <a:r>
              <a:rPr lang="lt-LT" dirty="0" smtClean="0"/>
              <a:t>Susitikimai?</a:t>
            </a:r>
          </a:p>
          <a:p>
            <a:pPr lvl="1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17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Sprendimas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DBSIS sukūrimo ir įdiegimo informacinė svetainė: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r>
              <a:rPr lang="lt-LT" dirty="0" smtClean="0"/>
              <a:t>Projekto įgyvendinimo grafikas, terminai, progreso stebėsena;</a:t>
            </a:r>
          </a:p>
          <a:p>
            <a:r>
              <a:rPr lang="lt-LT" dirty="0" smtClean="0"/>
              <a:t>Rengiamų teisės aktų projektų viešinimas;</a:t>
            </a:r>
          </a:p>
          <a:p>
            <a:r>
              <a:rPr lang="lt-LT" dirty="0" smtClean="0"/>
              <a:t>Su DBSIS susiję teisės aktai vienoje vietoje;</a:t>
            </a:r>
          </a:p>
          <a:p>
            <a:r>
              <a:rPr lang="lt-LT" dirty="0" smtClean="0"/>
              <a:t>Testavimo, funkcionalumų, mokomoji dokumentacija;</a:t>
            </a:r>
          </a:p>
          <a:p>
            <a:r>
              <a:rPr lang="lt-LT" dirty="0" smtClean="0"/>
              <a:t>Galimybė užduoti klausimus ir gauti atsakymus.</a:t>
            </a:r>
          </a:p>
          <a:p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3028426" y="2223082"/>
            <a:ext cx="55535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800" dirty="0">
                <a:hlinkClick r:id="rId2"/>
              </a:rPr>
              <a:t>dbsisprojektas.vrm.lt</a:t>
            </a:r>
            <a:endParaRPr lang="lt-LT" sz="4800" dirty="0"/>
          </a:p>
        </p:txBody>
      </p:sp>
    </p:spTree>
    <p:extLst>
      <p:ext uri="{BB962C8B-B14F-4D97-AF65-F5344CB8AC3E}">
        <p14:creationId xmlns:p14="http://schemas.microsoft.com/office/powerpoint/2010/main" val="23851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10404</TotalTime>
  <Words>87</Words>
  <Application>Microsoft Office PowerPoint</Application>
  <PresentationFormat>Plačiaekranė</PresentationFormat>
  <Paragraphs>21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Segoe UI</vt:lpstr>
      <vt:lpstr>„Office“ tema</vt:lpstr>
      <vt:lpstr>dbsisprojektas.vrm.lt</vt:lpstr>
      <vt:lpstr>Iššūkis!</vt:lpstr>
      <vt:lpstr>Sprendimas</vt:lpstr>
    </vt:vector>
  </TitlesOfParts>
  <Company>IRD prie VRM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Dagys</dc:creator>
  <cp:lastModifiedBy>Gediminas Dagys</cp:lastModifiedBy>
  <cp:revision>120</cp:revision>
  <dcterms:created xsi:type="dcterms:W3CDTF">2019-01-31T06:19:23Z</dcterms:created>
  <dcterms:modified xsi:type="dcterms:W3CDTF">2021-11-08T18:54:05Z</dcterms:modified>
</cp:coreProperties>
</file>